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2" r:id="rId7"/>
    <p:sldId id="263" r:id="rId8"/>
    <p:sldId id="264" r:id="rId9"/>
    <p:sldId id="261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0B20-F702-40ED-B794-AAF0ACF4E5F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DAF9-8CF8-46F8-AF79-0439C640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8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0B20-F702-40ED-B794-AAF0ACF4E5F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DAF9-8CF8-46F8-AF79-0439C640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1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0B20-F702-40ED-B794-AAF0ACF4E5F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DAF9-8CF8-46F8-AF79-0439C640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6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0B20-F702-40ED-B794-AAF0ACF4E5F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DAF9-8CF8-46F8-AF79-0439C640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1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0B20-F702-40ED-B794-AAF0ACF4E5F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DAF9-8CF8-46F8-AF79-0439C640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3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0B20-F702-40ED-B794-AAF0ACF4E5F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DAF9-8CF8-46F8-AF79-0439C640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5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0B20-F702-40ED-B794-AAF0ACF4E5F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DAF9-8CF8-46F8-AF79-0439C640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9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0B20-F702-40ED-B794-AAF0ACF4E5F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DAF9-8CF8-46F8-AF79-0439C640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4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0B20-F702-40ED-B794-AAF0ACF4E5F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DAF9-8CF8-46F8-AF79-0439C640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4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0B20-F702-40ED-B794-AAF0ACF4E5F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DAF9-8CF8-46F8-AF79-0439C640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3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70B20-F702-40ED-B794-AAF0ACF4E5F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DAF9-8CF8-46F8-AF79-0439C640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3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70B20-F702-40ED-B794-AAF0ACF4E5FA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2DAF9-8CF8-46F8-AF79-0439C640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8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-159658" y="-3207657"/>
            <a:ext cx="6908801" cy="1006565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2317" y="2625955"/>
            <a:ext cx="3091543" cy="1800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Урок ИЗО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(17.04.2020)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02317" y="4993596"/>
            <a:ext cx="4318000" cy="147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Ульяновская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Алена Дмитриевна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Picture 6" descr="https://ae01.alicdn.com/kf/HTB1bMaudmWD3KVjSZSgq6ACxVXav/YUMEART-5D-DIY.jpg_q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75" y1="39500" x2="5125" y2="41250"/>
                        <a14:foregroundMark x1="5375" y1="42875" x2="9250" y2="4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73" y="798556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5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rot="10800000">
            <a:off x="5283199" y="0"/>
            <a:ext cx="6908801" cy="1006565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273637" y="2189019"/>
            <a:ext cx="401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/>
              <a:t>Творческих успехов!</a:t>
            </a:r>
            <a:endParaRPr lang="ru-RU" sz="3600" dirty="0"/>
          </a:p>
        </p:txBody>
      </p:sp>
      <p:pic>
        <p:nvPicPr>
          <p:cNvPr id="6" name="Picture 6" descr="https://ae01.alicdn.com/kf/HTB1bMaudmWD3KVjSZSgq6ACxVXav/YUMEART-5D-DIY.jpg_q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75" y1="39500" x2="5125" y2="41250"/>
                        <a14:foregroundMark x1="5375" y1="42875" x2="9250" y2="4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1078873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8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diatividades.files.wordpress.com/2012/10/post-it-note-with-push-pi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7" r="14867"/>
          <a:stretch/>
        </p:blipFill>
        <p:spPr bwMode="auto">
          <a:xfrm>
            <a:off x="605462" y="2249937"/>
            <a:ext cx="4278473" cy="449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829" y="246743"/>
            <a:ext cx="4876789" cy="18591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19100" dist="38100" dir="552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96279" y="106443"/>
            <a:ext cx="36998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Пасхальный венок</a:t>
            </a:r>
            <a:endParaRPr lang="ru-RU" sz="3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23403" y="1262153"/>
            <a:ext cx="4000308" cy="99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5507" y="1417142"/>
            <a:ext cx="4132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Необходимые материалы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96945" y="3276290"/>
            <a:ext cx="340939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 или клеенка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бумага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карандаши / фломастеры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pdb/1689155/9acafaa3-27c3-4fa1-9b77-f3aa1f26ea3e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67" y="0"/>
            <a:ext cx="5666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60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64319" y="1566953"/>
            <a:ext cx="4000308" cy="99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41869" y="2472905"/>
            <a:ext cx="290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r>
              <a:rPr lang="ru-RU" sz="2400" dirty="0" smtClean="0"/>
              <a:t>. </a:t>
            </a:r>
            <a:r>
              <a:rPr lang="ru-RU" sz="2400" dirty="0" smtClean="0"/>
              <a:t>Изготовление шаблона</a:t>
            </a:r>
            <a:endParaRPr lang="ru-RU" sz="2400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8177641" y="238610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3. </a:t>
            </a:r>
            <a:r>
              <a:rPr lang="ru-RU" sz="2400" dirty="0" smtClean="0"/>
              <a:t>Декорирование</a:t>
            </a:r>
            <a:endParaRPr lang="ru-RU" sz="2400" dirty="0"/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4411535" y="2472905"/>
            <a:ext cx="290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2. </a:t>
            </a:r>
            <a:r>
              <a:rPr lang="ru-RU" sz="2400" dirty="0" smtClean="0"/>
              <a:t>Сборка и склейка пасхального венка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70" y="4189242"/>
            <a:ext cx="733496" cy="7334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729" y="4172526"/>
            <a:ext cx="739421" cy="7394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24" y="4217658"/>
            <a:ext cx="705080" cy="7050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85" y="4175855"/>
            <a:ext cx="705080" cy="70508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996684" y="3447603"/>
            <a:ext cx="2189269" cy="21892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98575" y="3461355"/>
            <a:ext cx="2189269" cy="21892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911806" y="3433761"/>
            <a:ext cx="2189269" cy="21892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02078" y="3952996"/>
            <a:ext cx="1178480" cy="11784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403969" y="3992927"/>
            <a:ext cx="1178480" cy="11784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417199" y="3915094"/>
            <a:ext cx="1178480" cy="11784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95" y="4086119"/>
            <a:ext cx="925491" cy="9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sun9-57.userapi.com/c855636/v855636777/220d55/FmQtbm1IL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5065" y="-1125537"/>
            <a:ext cx="6753226" cy="90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290" y="554182"/>
            <a:ext cx="49737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Подготовим рабочее место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2104" y="135825"/>
            <a:ext cx="1371601" cy="12983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9421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un9-62.userapi.com/c855120/v855120777/21e9d3/euGvrZGuK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39292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9419" y="554182"/>
            <a:ext cx="94210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картоне рисуем форму яйца</a:t>
            </a:r>
            <a:r>
              <a:rPr lang="ru-RU" sz="2400" dirty="0" smtClean="0"/>
              <a:t>. Затем его вырезаем. Шаблон готов.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2104" y="135825"/>
            <a:ext cx="1371601" cy="12983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3787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22.userapi.com/c855120/v855120777/21e9bf/WY97AvM6j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3243" y="-1120919"/>
            <a:ext cx="6725514" cy="896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291" y="554182"/>
            <a:ext cx="50846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Обводим по шаблону 10 яиц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2104" y="135825"/>
            <a:ext cx="1371601" cy="12983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5838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9.userapi.com/c855120/v855120777/21e9a1/1W4z_Bo3PP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r="7879"/>
          <a:stretch/>
        </p:blipFill>
        <p:spPr bwMode="auto">
          <a:xfrm rot="16200000">
            <a:off x="2667000" y="-1668163"/>
            <a:ext cx="6858000" cy="101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8837" y="498764"/>
            <a:ext cx="45997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Вырезаем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2104" y="135825"/>
            <a:ext cx="1371601" cy="12983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5833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4.userapi.com/c855120/v855120777/21e991/G1w5D9Abr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/>
          <a:stretch/>
        </p:blipFill>
        <p:spPr bwMode="auto">
          <a:xfrm rot="5400000">
            <a:off x="2667000" y="-1463502"/>
            <a:ext cx="6858000" cy="97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3498" y="471055"/>
            <a:ext cx="60285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Выкладываем круг и склеиваем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2104" y="135825"/>
            <a:ext cx="1371601" cy="12983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9345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0.userapi.com/c857136/v857136179/15f1af/qeuhDvdD-j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9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6291" y="554182"/>
            <a:ext cx="57080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Декорируем по своему желанию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2104" y="135825"/>
            <a:ext cx="1371601" cy="12983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4301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84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Batang</vt:lpstr>
      <vt:lpstr>Arial</vt:lpstr>
      <vt:lpstr>Garamond</vt:lpstr>
      <vt:lpstr>Times New Roman</vt:lpstr>
      <vt:lpstr>Тема Office</vt:lpstr>
      <vt:lpstr>Презентация PowerPoint</vt:lpstr>
      <vt:lpstr>Презентация PowerPoint</vt:lpstr>
      <vt:lpstr>Этапы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Ульяновская</dc:creator>
  <cp:lastModifiedBy>Наталья Ульяновская</cp:lastModifiedBy>
  <cp:revision>3</cp:revision>
  <dcterms:created xsi:type="dcterms:W3CDTF">2020-04-14T17:03:47Z</dcterms:created>
  <dcterms:modified xsi:type="dcterms:W3CDTF">2020-04-14T17:24:25Z</dcterms:modified>
</cp:coreProperties>
</file>