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A9B4C-8A54-4F01-B010-14EF5E6D1B14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3EAA-BCE7-40E4-A1DC-0F2463ADFA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844824"/>
            <a:ext cx="8964488" cy="291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71750"/>
            <a:ext cx="8964487" cy="2513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836712"/>
            <a:ext cx="241021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08920"/>
            <a:ext cx="2445618" cy="1197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933056"/>
            <a:ext cx="264443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2348880"/>
            <a:ext cx="8820473" cy="1808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8712968" cy="1948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149080"/>
            <a:ext cx="5722987" cy="1659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347864" y="3861048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249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479715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1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472514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2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5301208"/>
            <a:ext cx="1936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 10 ст. 15 р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563888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139952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99992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860032" y="501317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20072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508104" y="501317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508518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68144" y="52292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563888" y="522920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51571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11960" y="522920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51920" y="51571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522920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932040" y="522920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220072" y="522920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580112" y="522920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2</cp:revision>
  <dcterms:created xsi:type="dcterms:W3CDTF">2020-05-06T06:41:21Z</dcterms:created>
  <dcterms:modified xsi:type="dcterms:W3CDTF">2020-05-06T06:58:54Z</dcterms:modified>
</cp:coreProperties>
</file>