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6" r:id="rId2"/>
    <p:sldId id="277" r:id="rId3"/>
    <p:sldId id="278" r:id="rId4"/>
    <p:sldId id="271" r:id="rId5"/>
    <p:sldId id="270" r:id="rId6"/>
    <p:sldId id="272" r:id="rId7"/>
    <p:sldId id="273" r:id="rId8"/>
    <p:sldId id="264" r:id="rId9"/>
    <p:sldId id="263" r:id="rId10"/>
    <p:sldId id="27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04474-7CDE-41DD-8CCE-223FBD3F8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8D47A-F7A9-41BD-A581-02F89CAAF7A0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A9201-CABD-45B0-874A-1A048C8BE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0" dirty="0" smtClean="0">
                <a:solidFill>
                  <a:schemeClr val="bg1"/>
                </a:solidFill>
                <a:effectLst/>
              </a:rPr>
              <a:t>Советы родителям:</a:t>
            </a:r>
            <a:endParaRPr lang="ru-RU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7962928" cy="48577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Старайтесь, чтобы ребенок привыкал работать самостоятельно, не требовал постоянного внимания и поощрения со стороны взрослого.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на уроке учитель вряд ли сможет уделить каждому одинаковое внимание.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переставайте хвалить ребенка за каждый шаг в работе - хвалите за готовый результат.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Набор кисточек.</a:t>
            </a:r>
          </a:p>
          <a:p>
            <a:r>
              <a:rPr lang="ru-RU" dirty="0" smtClean="0"/>
              <a:t>Стаканчик для воды.</a:t>
            </a:r>
          </a:p>
          <a:p>
            <a:r>
              <a:rPr lang="ru-RU" dirty="0" smtClean="0"/>
              <a:t>Альбом для рисования.</a:t>
            </a:r>
          </a:p>
          <a:p>
            <a:r>
              <a:rPr lang="ru-RU" dirty="0" smtClean="0"/>
              <a:t>Мягкий простой карандаш.</a:t>
            </a:r>
            <a:endParaRPr lang="ru-RU" dirty="0"/>
          </a:p>
        </p:txBody>
      </p:sp>
      <p:pic>
        <p:nvPicPr>
          <p:cNvPr id="6" name="Picture 3" descr="C:\Documents and Settings\Ирина\Мои документы\Мои рисунки\для школы\school06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571612"/>
            <a:ext cx="28575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цветная бумага</a:t>
            </a:r>
          </a:p>
          <a:p>
            <a:pPr eaLnBrk="1" hangingPunct="1"/>
            <a:r>
              <a:rPr lang="ru-RU" dirty="0" smtClean="0"/>
              <a:t>цветной картон</a:t>
            </a:r>
          </a:p>
          <a:p>
            <a:pPr eaLnBrk="1" hangingPunct="1"/>
            <a:r>
              <a:rPr lang="ru-RU" dirty="0" smtClean="0"/>
              <a:t>ножницы</a:t>
            </a:r>
          </a:p>
          <a:p>
            <a:pPr eaLnBrk="1" hangingPunct="1"/>
            <a:r>
              <a:rPr lang="ru-RU" dirty="0" smtClean="0"/>
              <a:t>клей</a:t>
            </a:r>
          </a:p>
          <a:p>
            <a:pPr eaLnBrk="1" hangingPunct="1"/>
            <a:r>
              <a:rPr lang="ru-RU" dirty="0" smtClean="0"/>
              <a:t>тряпочка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Папка для уроков труда.</a:t>
            </a:r>
          </a:p>
        </p:txBody>
      </p:sp>
      <p:pic>
        <p:nvPicPr>
          <p:cNvPr id="8194" name="Picture 2" descr="C:\Documents and Settings\Ирина\Мои документы\Мои рисунки\для школы\school17-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357430"/>
            <a:ext cx="1743075" cy="370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Подготовка к школе требует от детей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умения слушать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учителя, </a:t>
            </a:r>
          </a:p>
          <a:p>
            <a:pPr eaLnBrk="1" hangingPunct="1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понимать,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 чем он говорит, </a:t>
            </a:r>
          </a:p>
          <a:p>
            <a:pPr eaLnBrk="1" hangingPunct="1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выполнять его указания.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P3160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571744"/>
            <a:ext cx="4038600" cy="3924300"/>
          </a:xfrm>
          <a:noFill/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i="1" smtClean="0">
                <a:solidFill>
                  <a:srgbClr val="FF0000"/>
                </a:solidFill>
                <a:latin typeface="Brush Script MT" pitchFamily="66" charset="0"/>
              </a:rPr>
              <a:t>Пальчиковая гимнастика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79388" y="2643182"/>
            <a:ext cx="457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По мнению ученых,</a:t>
            </a:r>
          </a:p>
          <a:p>
            <a:pPr algn="ctr"/>
            <a:r>
              <a:rPr lang="ru-RU" sz="2400" dirty="0"/>
              <a:t>пальчиковая гимнастика </a:t>
            </a:r>
          </a:p>
          <a:p>
            <a:pPr algn="ctr"/>
            <a:r>
              <a:rPr lang="ru-RU" sz="2400" dirty="0"/>
              <a:t>активизирует работу</a:t>
            </a:r>
          </a:p>
          <a:p>
            <a:pPr algn="ctr"/>
            <a:r>
              <a:rPr lang="ru-RU" sz="2400" dirty="0"/>
              <a:t>речевых зон в коре</a:t>
            </a:r>
          </a:p>
          <a:p>
            <a:pPr algn="ctr"/>
            <a:r>
              <a:rPr lang="ru-RU" sz="2400" dirty="0"/>
              <a:t>головного мозга.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AutoShape 5"/>
          <p:cNvSpPr>
            <a:spLocks noGrp="1" noChangeArrowheads="1"/>
          </p:cNvSpPr>
          <p:nvPr>
            <p:ph idx="1"/>
          </p:nvPr>
        </p:nvSpPr>
        <p:spPr>
          <a:xfrm>
            <a:off x="500034" y="1785926"/>
            <a:ext cx="3714776" cy="464347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2800" dirty="0" smtClean="0"/>
              <a:t>Граненый карандаш</a:t>
            </a:r>
          </a:p>
          <a:p>
            <a:pPr eaLnBrk="1" hangingPunct="1"/>
            <a:endParaRPr lang="ru-RU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b="1" i="1" dirty="0" smtClean="0">
                <a:solidFill>
                  <a:schemeClr val="folHlink"/>
                </a:solidFill>
                <a:effectLst/>
              </a:rPr>
              <a:t>Упражнения с предметами</a:t>
            </a:r>
          </a:p>
        </p:txBody>
      </p:sp>
      <p:pic>
        <p:nvPicPr>
          <p:cNvPr id="19460" name="Picture 6" descr="File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429000"/>
            <a:ext cx="271464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4953000" y="2438400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Катушка из-под ниток</a:t>
            </a:r>
          </a:p>
        </p:txBody>
      </p:sp>
      <p:sp>
        <p:nvSpPr>
          <p:cNvPr id="19462" name="AutoShape 8"/>
          <p:cNvSpPr>
            <a:spLocks noChangeArrowheads="1"/>
          </p:cNvSpPr>
          <p:nvPr/>
        </p:nvSpPr>
        <p:spPr bwMode="auto">
          <a:xfrm>
            <a:off x="4932362" y="2060574"/>
            <a:ext cx="3783041" cy="365444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Катушка </a:t>
            </a:r>
            <a:r>
              <a:rPr lang="ru-RU" sz="2000" dirty="0"/>
              <a:t>из-под ниток</a:t>
            </a:r>
          </a:p>
          <a:p>
            <a:pPr algn="ctr"/>
            <a:endParaRPr lang="ru-RU" sz="2400" dirty="0">
              <a:latin typeface="Times New Roman" pitchFamily="18" charset="0"/>
            </a:endParaRPr>
          </a:p>
        </p:txBody>
      </p:sp>
      <p:pic>
        <p:nvPicPr>
          <p:cNvPr id="19463" name="Picture 9" descr="File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357430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Picture 12" descr="File0004"/>
          <p:cNvSpPr>
            <a:spLocks noChangeAspect="1" noChangeArrowheads="1"/>
          </p:cNvSpPr>
          <p:nvPr/>
        </p:nvSpPr>
        <p:spPr bwMode="auto">
          <a:xfrm>
            <a:off x="6948488" y="5157788"/>
            <a:ext cx="1127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P3160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3786190"/>
            <a:ext cx="4343400" cy="2819400"/>
          </a:xfr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CC3300"/>
                </a:solidFill>
              </a:rPr>
              <a:t>ПЕСКОТЕРАПИЯ</a:t>
            </a: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428596" y="1857364"/>
            <a:ext cx="400052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Парапсихологи</a:t>
            </a:r>
          </a:p>
          <a:p>
            <a:pPr algn="ctr"/>
            <a:r>
              <a:rPr lang="ru-RU" sz="2400" dirty="0"/>
              <a:t>утверждают,  что песок</a:t>
            </a:r>
          </a:p>
          <a:p>
            <a:pPr algn="ctr"/>
            <a:r>
              <a:rPr lang="ru-RU" sz="2400" dirty="0"/>
              <a:t>поглощает негативную</a:t>
            </a:r>
          </a:p>
          <a:p>
            <a:pPr algn="ctr"/>
            <a:r>
              <a:rPr lang="ru-RU" sz="2400" dirty="0"/>
              <a:t>энергию  человека,</a:t>
            </a:r>
          </a:p>
          <a:p>
            <a:pPr algn="ctr"/>
            <a:r>
              <a:rPr lang="ru-RU" sz="2400" dirty="0"/>
              <a:t>стабилизирует его</a:t>
            </a:r>
          </a:p>
          <a:p>
            <a:pPr algn="ctr"/>
            <a:r>
              <a:rPr lang="ru-RU" sz="2400" dirty="0"/>
              <a:t>эмоциональное состояние.</a:t>
            </a:r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Приучайте малыша спокойно сидеть и работать в течение определенного времени.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Включайте в распорядок дня самые разнообразные занятия, чередуя спокойную работу за столом с подвижными играми. Особенно это важно для возбудимого, подвижного ребенка.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он привыкнет к тому, что визжать и носиться можно в определенное, "шумное" время.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будет способен и в школе дождаться перемены.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47968" cy="478634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первых дней ваш первоклассник будет чувствовать себя уверенно, если заранее привить ему элементарные навыки работы на уроке.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научить правильно держать карандаш, ориентироваться на странице тетради или книги, внимательно слушать инструкцию и выполнять ее, отсчитывать нужное количество клеточек и т. 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Ирина\Мои документы\Мои рисунки\картинки на школьныю тему\school02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71625"/>
            <a:ext cx="4752975" cy="52863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Первокласснику нужно купить: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Удобные портфели</a:t>
            </a:r>
            <a:endParaRPr lang="ru-RU" sz="4000" b="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Ирина\Мои документы\Мои рисунки\для школы\school04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071678"/>
            <a:ext cx="3810000" cy="4533900"/>
          </a:xfrm>
          <a:prstGeom prst="rect">
            <a:avLst/>
          </a:prstGeom>
          <a:noFill/>
        </p:spPr>
      </p:pic>
      <p:pic>
        <p:nvPicPr>
          <p:cNvPr id="4099" name="Picture 3" descr="C:\Documents and Settings\Ирина\Мои документы\Мои рисунки\для школы\school04-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643182"/>
            <a:ext cx="3000375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tx1"/>
                </a:solidFill>
                <a:effectLst/>
              </a:rPr>
              <a:t>Удобные портфели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Documents and Settings\Ирина\Мои документы\Мои рисунки\для школы\school04-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285992"/>
            <a:ext cx="3143250" cy="3810000"/>
          </a:xfrm>
          <a:prstGeom prst="rect">
            <a:avLst/>
          </a:prstGeom>
          <a:noFill/>
        </p:spPr>
      </p:pic>
      <p:pic>
        <p:nvPicPr>
          <p:cNvPr id="5123" name="Picture 3" descr="C:\Documents and Settings\Ирина\Мои документы\Мои рисунки\для школы\school04-1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85992"/>
            <a:ext cx="2752725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>неудобные </a:t>
            </a:r>
            <a:r>
              <a:rPr lang="ru-RU" b="0" dirty="0">
                <a:effectLst/>
                <a:latin typeface="Times New Roman" pitchFamily="18" charset="0"/>
                <a:cs typeface="Times New Roman" pitchFamily="18" charset="0"/>
              </a:rPr>
              <a:t>портфели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Ирина\Мои документы\Мои рисунки\для школы\school04-16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" y="2309019"/>
            <a:ext cx="3381375" cy="3657600"/>
          </a:xfrm>
          <a:prstGeom prst="rect">
            <a:avLst/>
          </a:prstGeom>
          <a:noFill/>
        </p:spPr>
      </p:pic>
      <p:pic>
        <p:nvPicPr>
          <p:cNvPr id="6147" name="Picture 3" descr="C:\Documents and Settings\Ирина\Мои документы\Мои рисунки\для школы\school04-1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287" y="2380456"/>
            <a:ext cx="3400425" cy="3514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 30 тетрадей в клетку и узкую линеечку.</a:t>
            </a:r>
          </a:p>
          <a:p>
            <a:pPr eaLnBrk="1" hangingPunct="1"/>
            <a:r>
              <a:rPr lang="ru-RU" dirty="0" smtClean="0"/>
              <a:t>Папка для тетрадей.</a:t>
            </a:r>
          </a:p>
          <a:p>
            <a:pPr eaLnBrk="1" hangingPunct="1"/>
            <a:r>
              <a:rPr lang="ru-RU" dirty="0" smtClean="0"/>
              <a:t>Обложки для книг и тетрадей.</a:t>
            </a:r>
          </a:p>
          <a:p>
            <a:pPr eaLnBrk="1" hangingPunct="1"/>
            <a:r>
              <a:rPr lang="ru-RU" dirty="0" smtClean="0"/>
              <a:t>Спортивная форма.</a:t>
            </a:r>
          </a:p>
          <a:p>
            <a:pPr eaLnBrk="1" hangingPunct="1"/>
            <a:r>
              <a:rPr lang="ru-RU" dirty="0" smtClean="0"/>
              <a:t>Сменная обувь.</a:t>
            </a:r>
          </a:p>
          <a:p>
            <a:pPr eaLnBrk="1" hangingPunct="1"/>
            <a:r>
              <a:rPr lang="ru-RU" dirty="0" smtClean="0"/>
              <a:t>Деловой стиль одежды.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цветные карандаши</a:t>
            </a:r>
          </a:p>
          <a:p>
            <a:pPr eaLnBrk="1" hangingPunct="1"/>
            <a:r>
              <a:rPr lang="ru-RU" dirty="0" smtClean="0"/>
              <a:t>2 -3 шариковых ручки</a:t>
            </a:r>
          </a:p>
          <a:p>
            <a:pPr eaLnBrk="1" hangingPunct="1"/>
            <a:r>
              <a:rPr lang="ru-RU" dirty="0" smtClean="0"/>
              <a:t>простой карандаш</a:t>
            </a:r>
          </a:p>
          <a:p>
            <a:pPr eaLnBrk="1" hangingPunct="1"/>
            <a:r>
              <a:rPr lang="ru-RU" dirty="0" smtClean="0"/>
              <a:t>ластик</a:t>
            </a:r>
          </a:p>
          <a:p>
            <a:pPr eaLnBrk="1" hangingPunct="1"/>
            <a:r>
              <a:rPr lang="ru-RU" dirty="0" smtClean="0"/>
              <a:t>линейка</a:t>
            </a:r>
          </a:p>
        </p:txBody>
      </p:sp>
      <p:sp>
        <p:nvSpPr>
          <p:cNvPr id="13316" name="Picture 4" descr="is"/>
          <p:cNvSpPr>
            <a:spLocks noChangeAspect="1" noChangeArrowheads="1"/>
          </p:cNvSpPr>
          <p:nvPr/>
        </p:nvSpPr>
        <p:spPr bwMode="auto">
          <a:xfrm>
            <a:off x="7451725" y="333375"/>
            <a:ext cx="14033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2" descr="C:\Documents and Settings\Ирина\Мои документы\Мои рисунки\для школы\school06-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0"/>
            <a:ext cx="2381250" cy="3933825"/>
          </a:xfrm>
          <a:prstGeom prst="rect">
            <a:avLst/>
          </a:prstGeom>
          <a:noFill/>
        </p:spPr>
      </p:pic>
      <p:pic>
        <p:nvPicPr>
          <p:cNvPr id="2052" name="Picture 4" descr="C:\Documents and Settings\Ирина\Мои документы\Мои рисунки\для школы\school06-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70</TotalTime>
  <Words>306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Советы родителям:</vt:lpstr>
      <vt:lpstr>Слайд 2</vt:lpstr>
      <vt:lpstr>Слайд 3</vt:lpstr>
      <vt:lpstr>Слайд 4</vt:lpstr>
      <vt:lpstr>Удобные портфели</vt:lpstr>
      <vt:lpstr>Удобные портфели</vt:lpstr>
      <vt:lpstr>неудобные портфели</vt:lpstr>
      <vt:lpstr>Слайд 8</vt:lpstr>
      <vt:lpstr>Слайд 9</vt:lpstr>
      <vt:lpstr>Слайд 10</vt:lpstr>
      <vt:lpstr>Папка для уроков труда.</vt:lpstr>
      <vt:lpstr>Слайд 12</vt:lpstr>
      <vt:lpstr>Пальчиковая гимнастика</vt:lpstr>
      <vt:lpstr>Упражнения с предметами</vt:lpstr>
      <vt:lpstr>ПЕСКОТЕРАПИЯ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А класс</dc:title>
  <dc:creator>Ирина</dc:creator>
  <cp:lastModifiedBy>Маряшова И Г</cp:lastModifiedBy>
  <cp:revision>9</cp:revision>
  <dcterms:created xsi:type="dcterms:W3CDTF">2010-04-23T13:54:29Z</dcterms:created>
  <dcterms:modified xsi:type="dcterms:W3CDTF">2010-03-26T09:46:03Z</dcterms:modified>
</cp:coreProperties>
</file>