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9" r:id="rId4"/>
    <p:sldId id="271" r:id="rId5"/>
    <p:sldId id="270" r:id="rId6"/>
    <p:sldId id="272" r:id="rId7"/>
    <p:sldId id="273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309"/>
    <a:srgbClr val="0064A8"/>
    <a:srgbClr val="005696"/>
    <a:srgbClr val="00518E"/>
    <a:srgbClr val="0099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E42D2-A6B1-4C39-9A3C-098287033602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8AE8-8FAF-4D47-86DE-626A9BDCCD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A091D-9D9A-4B5F-8CED-7E32F851AFBB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5A5F4-B457-4C1C-AAF5-6E007ABEE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399EB1-A9AE-4E3F-8CF0-BF7352991062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D2B43-2295-48EC-B10A-9D95F3052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CE62D-6CB3-4032-B4CD-CDA2C14D7D59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7215D-613F-4A2E-83CC-DBDCEF5193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AFBAB-9F7F-4E73-B326-F5049822E643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365F6-B9A1-4017-8882-FCD71013F6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2B8D4-261F-4358-8A3D-FD6225343B66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36837-6BC8-4738-88AD-4C94FBAB0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CFA65-776E-4C84-BB22-AB5A0B39BA5D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F74B8-CB4F-4DC2-BA8C-F713FE939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AE602-F4BF-4FAA-B071-206695ABFD4C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F7D7-7A16-4D1A-B8E6-9D765A2F2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19212-FB74-4027-8979-A51A2481E49B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BE8A5-9246-47DC-A354-B35502A167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B9F77-5800-4487-8A37-B3E766A88427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FB12C-60C6-400B-A708-5E991A7953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7AAAF-3590-49EC-8C3D-9A4749CBDFC2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2E727-FA8F-4CCB-A32B-4864D0A96D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CF1DFC-BBB6-41AF-9CBA-A4A6B767ECD5}" type="datetimeFigureOut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2963D-BFE5-4CBC-86A3-BB9C85EF5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16122/164895038.167/0_faa28_36fe9f17_L" TargetMode="External"/><Relationship Id="rId2" Type="http://schemas.openxmlformats.org/officeDocument/2006/relationships/hyperlink" Target="https://img-fotki.yandex.ru/get/9831/64562208.9ef/0_f84f8_4f4fdc57_ori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-fotki.yandex.ru/get/6212/131624064.191/0_852ba_c6d0907a_XL" TargetMode="External"/><Relationship Id="rId4" Type="http://schemas.openxmlformats.org/officeDocument/2006/relationships/hyperlink" Target="https://i.pinimg.com/736x/2a/13/d0/2a13d0346d70bb9ddd76e92397ecfda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70580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Олечка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0625" y="2481263"/>
            <a:ext cx="23225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76250"/>
            <a:ext cx="8137525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5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2073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633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по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1773238"/>
            <a:ext cx="1111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подъ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9750" y="2349500"/>
            <a:ext cx="858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под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71550" y="2924175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с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00563" y="1268413"/>
            <a:ext cx="633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по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72000" y="1844675"/>
            <a:ext cx="59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за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500563" y="23495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по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427538" y="2924175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13593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87675" y="1700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е</a:t>
            </a:r>
          </a:p>
        </p:txBody>
      </p:sp>
      <p:sp>
        <p:nvSpPr>
          <p:cNvPr id="17416" name="Arc 8"/>
          <p:cNvSpPr>
            <a:spLocks/>
          </p:cNvSpPr>
          <p:nvPr/>
        </p:nvSpPr>
        <p:spPr bwMode="auto">
          <a:xfrm rot="-2655225">
            <a:off x="2843213" y="1700213"/>
            <a:ext cx="498475" cy="468312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187450" y="1700213"/>
            <a:ext cx="1036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снег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87450" y="2276475"/>
            <a:ext cx="1123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совы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771775" y="22764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о</a:t>
            </a:r>
          </a:p>
        </p:txBody>
      </p:sp>
      <p:sp>
        <p:nvSpPr>
          <p:cNvPr id="17420" name="Arc 12"/>
          <p:cNvSpPr>
            <a:spLocks/>
          </p:cNvSpPr>
          <p:nvPr/>
        </p:nvSpPr>
        <p:spPr bwMode="auto">
          <a:xfrm rot="-2655225">
            <a:off x="2700338" y="2276475"/>
            <a:ext cx="498475" cy="468313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132138" y="28527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а</a:t>
            </a:r>
          </a:p>
        </p:txBody>
      </p:sp>
      <p:sp>
        <p:nvSpPr>
          <p:cNvPr id="17422" name="Arc 14"/>
          <p:cNvSpPr>
            <a:spLocks/>
          </p:cNvSpPr>
          <p:nvPr/>
        </p:nvSpPr>
        <p:spPr bwMode="auto">
          <a:xfrm rot="-2655225">
            <a:off x="2843213" y="2781300"/>
            <a:ext cx="641350" cy="647700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55650" y="2852738"/>
            <a:ext cx="1484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травы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771775" y="3429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и</a:t>
            </a:r>
          </a:p>
        </p:txBody>
      </p:sp>
      <p:sp>
        <p:nvSpPr>
          <p:cNvPr id="17425" name="Arc 17"/>
          <p:cNvSpPr>
            <a:spLocks/>
          </p:cNvSpPr>
          <p:nvPr/>
        </p:nvSpPr>
        <p:spPr bwMode="auto">
          <a:xfrm rot="-2655225">
            <a:off x="2771775" y="3429000"/>
            <a:ext cx="498475" cy="468313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971550" y="3429000"/>
            <a:ext cx="1176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зимы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235825" y="17732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а</a:t>
            </a:r>
          </a:p>
        </p:txBody>
      </p:sp>
      <p:sp>
        <p:nvSpPr>
          <p:cNvPr id="17428" name="Arc 20"/>
          <p:cNvSpPr>
            <a:spLocks/>
          </p:cNvSpPr>
          <p:nvPr/>
        </p:nvSpPr>
        <p:spPr bwMode="auto">
          <a:xfrm rot="-2655225">
            <a:off x="7092950" y="1844675"/>
            <a:ext cx="498475" cy="468313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651500" y="1773238"/>
            <a:ext cx="947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шаг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235825" y="23495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а</a:t>
            </a:r>
          </a:p>
        </p:txBody>
      </p:sp>
      <p:sp>
        <p:nvSpPr>
          <p:cNvPr id="17431" name="Arc 23"/>
          <p:cNvSpPr>
            <a:spLocks/>
          </p:cNvSpPr>
          <p:nvPr/>
        </p:nvSpPr>
        <p:spPr bwMode="auto">
          <a:xfrm rot="-2655225">
            <a:off x="7019925" y="2349500"/>
            <a:ext cx="498475" cy="468313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787900" y="23495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скажет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380288" y="29241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е</a:t>
            </a:r>
          </a:p>
        </p:txBody>
      </p:sp>
      <p:sp>
        <p:nvSpPr>
          <p:cNvPr id="17434" name="Arc 26"/>
          <p:cNvSpPr>
            <a:spLocks/>
          </p:cNvSpPr>
          <p:nvPr/>
        </p:nvSpPr>
        <p:spPr bwMode="auto">
          <a:xfrm rot="-2655225">
            <a:off x="7235825" y="2852738"/>
            <a:ext cx="641350" cy="647700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003800" y="29241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треск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092950" y="3429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а</a:t>
            </a:r>
          </a:p>
        </p:txBody>
      </p:sp>
      <p:sp>
        <p:nvSpPr>
          <p:cNvPr id="17437" name="Arc 29"/>
          <p:cNvSpPr>
            <a:spLocks/>
          </p:cNvSpPr>
          <p:nvPr/>
        </p:nvSpPr>
        <p:spPr bwMode="auto">
          <a:xfrm rot="-2655225">
            <a:off x="7019925" y="3500438"/>
            <a:ext cx="498475" cy="468312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292725" y="3429000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дар</a:t>
            </a:r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725"/>
            <a:ext cx="79930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2916238" y="42926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е</a:t>
            </a:r>
          </a:p>
        </p:txBody>
      </p:sp>
      <p:sp>
        <p:nvSpPr>
          <p:cNvPr id="17442" name="Arc 34"/>
          <p:cNvSpPr>
            <a:spLocks/>
          </p:cNvSpPr>
          <p:nvPr/>
        </p:nvSpPr>
        <p:spPr bwMode="auto">
          <a:xfrm rot="-2655225">
            <a:off x="2771775" y="4292600"/>
            <a:ext cx="569913" cy="503238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68313" y="4292600"/>
            <a:ext cx="1736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осенний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700338" y="4868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е</a:t>
            </a:r>
          </a:p>
        </p:txBody>
      </p:sp>
      <p:sp>
        <p:nvSpPr>
          <p:cNvPr id="17445" name="Arc 37"/>
          <p:cNvSpPr>
            <a:spLocks/>
          </p:cNvSpPr>
          <p:nvPr/>
        </p:nvSpPr>
        <p:spPr bwMode="auto">
          <a:xfrm rot="-2655225">
            <a:off x="2700338" y="4797425"/>
            <a:ext cx="569912" cy="503238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900113" y="4797425"/>
            <a:ext cx="134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вёсны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019925" y="42926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о</a:t>
            </a:r>
          </a:p>
        </p:txBody>
      </p:sp>
      <p:sp>
        <p:nvSpPr>
          <p:cNvPr id="17448" name="Arc 40"/>
          <p:cNvSpPr>
            <a:spLocks/>
          </p:cNvSpPr>
          <p:nvPr/>
        </p:nvSpPr>
        <p:spPr bwMode="auto">
          <a:xfrm rot="-2655225">
            <a:off x="6877050" y="4292600"/>
            <a:ext cx="354013" cy="360363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4716463" y="4292600"/>
            <a:ext cx="1493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боязно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948488" y="4868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о</a:t>
            </a:r>
          </a:p>
        </p:txBody>
      </p:sp>
      <p:sp>
        <p:nvSpPr>
          <p:cNvPr id="17451" name="Arc 43"/>
          <p:cNvSpPr>
            <a:spLocks/>
          </p:cNvSpPr>
          <p:nvPr/>
        </p:nvSpPr>
        <p:spPr bwMode="auto">
          <a:xfrm rot="-2655225">
            <a:off x="6948488" y="4868863"/>
            <a:ext cx="498475" cy="468312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4932363" y="4797425"/>
            <a:ext cx="1338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сосны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 animBg="1"/>
      <p:bldP spid="17417" grpId="0"/>
      <p:bldP spid="17418" grpId="0"/>
      <p:bldP spid="17419" grpId="0"/>
      <p:bldP spid="17420" grpId="0" animBg="1"/>
      <p:bldP spid="17421" grpId="0"/>
      <p:bldP spid="17422" grpId="0" animBg="1"/>
      <p:bldP spid="17423" grpId="0"/>
      <p:bldP spid="17424" grpId="0"/>
      <p:bldP spid="17425" grpId="0" animBg="1"/>
      <p:bldP spid="17426" grpId="0"/>
      <p:bldP spid="17427" grpId="0"/>
      <p:bldP spid="17428" grpId="0" animBg="1"/>
      <p:bldP spid="17429" grpId="0"/>
      <p:bldP spid="17430" grpId="0"/>
      <p:bldP spid="17431" grpId="0" animBg="1"/>
      <p:bldP spid="17432" grpId="0"/>
      <p:bldP spid="17433" grpId="0"/>
      <p:bldP spid="17434" grpId="0" animBg="1"/>
      <p:bldP spid="17435" grpId="0"/>
      <p:bldP spid="17436" grpId="0"/>
      <p:bldP spid="17437" grpId="0" animBg="1"/>
      <p:bldP spid="17438" grpId="0"/>
      <p:bldP spid="17441" grpId="0"/>
      <p:bldP spid="17442" grpId="0" animBg="1"/>
      <p:bldP spid="17443" grpId="0"/>
      <p:bldP spid="17444" grpId="0"/>
      <p:bldP spid="17445" grpId="0" animBg="1"/>
      <p:bldP spid="17446" grpId="0"/>
      <p:bldP spid="17447" grpId="0"/>
      <p:bldP spid="17448" grpId="0" animBg="1"/>
      <p:bldP spid="17449" grpId="0"/>
      <p:bldP spid="17450" grpId="0"/>
      <p:bldP spid="17451" grpId="0" animBg="1"/>
      <p:bldP spid="174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5452" t="26193" r="39546" b="46623"/>
          <a:stretch>
            <a:fillRect/>
          </a:stretch>
        </p:blipFill>
        <p:spPr bwMode="auto">
          <a:xfrm>
            <a:off x="395288" y="476250"/>
            <a:ext cx="8280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68538" y="1557338"/>
            <a:ext cx="1719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белочка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84438" y="2133600"/>
            <a:ext cx="2046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цветочек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732588" y="1557338"/>
            <a:ext cx="2033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листочек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659563" y="2133600"/>
            <a:ext cx="2001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64A8"/>
                </a:solidFill>
              </a:rPr>
              <a:t>сосновый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l="5414" t="53377" r="39546" b="20638"/>
          <a:stretch>
            <a:fillRect/>
          </a:stretch>
        </p:blipFill>
        <p:spPr bwMode="auto">
          <a:xfrm>
            <a:off x="467544" y="476672"/>
            <a:ext cx="81359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132138" y="105251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сс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80112" y="1052736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е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884368" y="98072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о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067944" y="1340768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е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92080" y="1340768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е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596188" y="13414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и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115616" y="1628800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а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68538" y="1700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о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771775" y="16287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о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084888" y="1700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о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588125" y="1700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и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84213" y="198913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у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411760" y="1916832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 dirty="0">
                <a:solidFill>
                  <a:srgbClr val="EF0309"/>
                </a:solidFill>
              </a:rPr>
              <a:t>е</a:t>
            </a:r>
          </a:p>
        </p:txBody>
      </p:sp>
      <p:pic>
        <p:nvPicPr>
          <p:cNvPr id="18453" name="Picture 21" descr="Uchitel-ekologii-FGOS_id339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565400"/>
            <a:ext cx="5761038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  <p:bldP spid="18450" grpId="0"/>
      <p:bldP spid="184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359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45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В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71775" y="1196975"/>
            <a:ext cx="39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в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68538" y="2276475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на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843213" y="2852738"/>
            <a:ext cx="39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в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80063" y="1773238"/>
            <a:ext cx="633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по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940425" y="2349500"/>
            <a:ext cx="61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со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580063" y="34290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  <p:bldP spid="204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3593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39975" y="4652963"/>
            <a:ext cx="4651375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13000"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99"/>
                </a:solidFill>
              </a:rPr>
              <a:t>Работа над ошибками.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9750" y="5013325"/>
            <a:ext cx="331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99"/>
                </a:solidFill>
              </a:rPr>
              <a:t>тр</a:t>
            </a:r>
            <a:r>
              <a:rPr lang="ru-RU" sz="3200" i="1" u="sng">
                <a:solidFill>
                  <a:srgbClr val="EF0309"/>
                </a:solidFill>
              </a:rPr>
              <a:t>е</a:t>
            </a:r>
            <a:r>
              <a:rPr lang="ru-RU" sz="3200" i="1">
                <a:solidFill>
                  <a:srgbClr val="000099"/>
                </a:solidFill>
              </a:rPr>
              <a:t>ск-тр</a:t>
            </a:r>
            <a:r>
              <a:rPr lang="ru-RU" sz="3200" i="1" u="sng">
                <a:solidFill>
                  <a:srgbClr val="EF0309"/>
                </a:solidFill>
              </a:rPr>
              <a:t>е</a:t>
            </a:r>
            <a:r>
              <a:rPr lang="ru-RU" sz="3200" i="1">
                <a:solidFill>
                  <a:srgbClr val="000099"/>
                </a:solidFill>
              </a:rPr>
              <a:t>щат,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92275" y="1700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е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995738" y="5013325"/>
            <a:ext cx="305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99"/>
                </a:solidFill>
              </a:rPr>
              <a:t>на (чём?) елях,</a:t>
            </a:r>
          </a:p>
        </p:txBody>
      </p: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4716463" y="1989138"/>
            <a:ext cx="431800" cy="358775"/>
            <a:chOff x="1338" y="3748"/>
            <a:chExt cx="272" cy="226"/>
          </a:xfrm>
        </p:grpSpPr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1474" y="3974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1474" y="3748"/>
              <a:ext cx="0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 flipV="1">
              <a:off x="1338" y="374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84213" y="5661025"/>
            <a:ext cx="1819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П</a:t>
            </a:r>
            <a:r>
              <a:rPr lang="ru-RU" sz="3200" i="1">
                <a:solidFill>
                  <a:srgbClr val="000099"/>
                </a:solidFill>
              </a:rPr>
              <a:t>етров,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211638" y="2420938"/>
            <a:ext cx="479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 u="sng">
                <a:solidFill>
                  <a:srgbClr val="EF0309"/>
                </a:solidFill>
              </a:rPr>
              <a:t>П</a:t>
            </a:r>
            <a:endParaRPr lang="ru-RU" sz="3200" i="1">
              <a:solidFill>
                <a:srgbClr val="000099"/>
              </a:solidFill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627313" y="5661025"/>
            <a:ext cx="1839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99"/>
                </a:solidFill>
              </a:rPr>
              <a:t>п</a:t>
            </a:r>
            <a:r>
              <a:rPr lang="ru-RU" sz="3200" i="1" u="sng">
                <a:solidFill>
                  <a:srgbClr val="EF0309"/>
                </a:solidFill>
              </a:rPr>
              <a:t>о</a:t>
            </a:r>
            <a:r>
              <a:rPr lang="ru-RU" sz="3200" i="1">
                <a:solidFill>
                  <a:srgbClr val="000099"/>
                </a:solidFill>
              </a:rPr>
              <a:t>дарок,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2771775" y="5805488"/>
            <a:ext cx="360363" cy="144462"/>
            <a:chOff x="3742" y="3702"/>
            <a:chExt cx="227" cy="91"/>
          </a:xfrm>
        </p:grpSpPr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3969" y="3702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3742" y="3702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867400" y="3429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о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2411413" y="4005263"/>
            <a:ext cx="39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EF0309"/>
                </a:solidFill>
              </a:rPr>
              <a:t>ь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500563" y="5661025"/>
            <a:ext cx="133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99"/>
                </a:solidFill>
              </a:rPr>
              <a:t>сем</a:t>
            </a:r>
            <a:r>
              <a:rPr lang="ru-RU" sz="3200" i="1" u="sng">
                <a:solidFill>
                  <a:srgbClr val="EF0309"/>
                </a:solidFill>
              </a:rPr>
              <a:t>ь</a:t>
            </a:r>
            <a:r>
              <a:rPr lang="ru-RU" sz="3200" i="1">
                <a:solidFill>
                  <a:srgbClr val="000099"/>
                </a:solidFill>
              </a:rPr>
              <a:t>е</a:t>
            </a:r>
          </a:p>
        </p:txBody>
      </p:sp>
      <p:sp>
        <p:nvSpPr>
          <p:cNvPr id="21538" name="Arc 34"/>
          <p:cNvSpPr>
            <a:spLocks/>
          </p:cNvSpPr>
          <p:nvPr/>
        </p:nvSpPr>
        <p:spPr bwMode="auto">
          <a:xfrm rot="-2655225">
            <a:off x="4716463" y="5589588"/>
            <a:ext cx="641350" cy="647700"/>
          </a:xfrm>
          <a:custGeom>
            <a:avLst/>
            <a:gdLst>
              <a:gd name="G0" fmla="+- 0 0 0"/>
              <a:gd name="G1" fmla="+- 21076 0 0"/>
              <a:gd name="G2" fmla="+- 21600 0 0"/>
              <a:gd name="T0" fmla="*/ 4728 w 21600"/>
              <a:gd name="T1" fmla="*/ 0 h 24859"/>
              <a:gd name="T2" fmla="*/ 21266 w 21600"/>
              <a:gd name="T3" fmla="*/ 24859 h 24859"/>
              <a:gd name="T4" fmla="*/ 0 w 21600"/>
              <a:gd name="T5" fmla="*/ 21076 h 2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859" fill="none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</a:path>
              <a:path w="21600" h="24859" stroke="0" extrusionOk="0">
                <a:moveTo>
                  <a:pt x="4728" y="-1"/>
                </a:moveTo>
                <a:cubicBezTo>
                  <a:pt x="14590" y="2212"/>
                  <a:pt x="21600" y="10968"/>
                  <a:pt x="21600" y="21076"/>
                </a:cubicBezTo>
                <a:cubicBezTo>
                  <a:pt x="21600" y="22344"/>
                  <a:pt x="21488" y="23610"/>
                  <a:pt x="21266" y="24859"/>
                </a:cubicBezTo>
                <a:lnTo>
                  <a:pt x="0" y="21076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/>
      <p:bldP spid="21512" grpId="0"/>
      <p:bldP spid="21513" grpId="0"/>
      <p:bldP spid="21526" grpId="0"/>
      <p:bldP spid="21527" grpId="0"/>
      <p:bldP spid="21528" grpId="0"/>
      <p:bldP spid="21535" grpId="0"/>
      <p:bldP spid="21536" grpId="0"/>
      <p:bldP spid="21537" grpId="0"/>
      <p:bldP spid="215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58775" y="6011863"/>
            <a:ext cx="8426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На момент создания шаблона все ссылки являются активными</a:t>
            </a:r>
            <a:r>
              <a:rPr lang="ru-RU">
                <a:latin typeface="Times New Roman" pitchFamily="18" charset="0"/>
              </a:rPr>
              <a:t>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404813"/>
            <a:ext cx="8135937" cy="297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905"/>
                <a:solidFill>
                  <a:srgbClr val="006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Интернет – ресурсы</a:t>
            </a:r>
          </a:p>
          <a:p>
            <a:pPr algn="ctr">
              <a:defRPr/>
            </a:pPr>
            <a:endParaRPr lang="ru-RU" sz="300" i="1" dirty="0">
              <a:solidFill>
                <a:srgbClr val="943294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Бордюр с цветами и бабочками: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2"/>
              </a:rPr>
              <a:t>https://img-fotki.yandex.ru/get/9831/64562208.9ef/0_f84f8_4f4fdc57_orig</a:t>
            </a:r>
            <a:r>
              <a:rPr lang="ru-RU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Цветок синий_01: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3"/>
              </a:rPr>
              <a:t>https://img-fotki.yandex.ru/get/16122/164895038.167/0_faa28_36fe9f17_L</a:t>
            </a:r>
            <a:r>
              <a:rPr lang="ru-RU" dirty="0">
                <a:latin typeface="+mn-lt"/>
                <a:cs typeface="+mn-cs"/>
              </a:rPr>
              <a:t>  </a:t>
            </a:r>
            <a:endParaRPr lang="ru-RU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Цветок синий_02: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4"/>
              </a:rPr>
              <a:t>https://i.pinimg.com/736x/2a/13/d0/2a13d0346d70bb9ddd76e92397ecfda2.jpg</a:t>
            </a:r>
            <a:r>
              <a:rPr lang="ru-RU" dirty="0">
                <a:latin typeface="+mn-lt"/>
                <a:cs typeface="+mn-cs"/>
              </a:rPr>
              <a:t>   </a:t>
            </a:r>
            <a:endParaRPr lang="ru-RU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Ромашка: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  <a:hlinkClick r:id="rId5"/>
              </a:rPr>
              <a:t>http://img-fotki.yandex.ru/get/6212/131624064.191/0_852ba_c6d0907a_XL</a:t>
            </a:r>
            <a:r>
              <a:rPr lang="ru-RU" b="1" i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116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2018-03-09T15:08:22Z</dcterms:created>
  <dcterms:modified xsi:type="dcterms:W3CDTF">2020-04-07T21:11:54Z</dcterms:modified>
</cp:coreProperties>
</file>