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81" r:id="rId3"/>
    <p:sldId id="284" r:id="rId4"/>
    <p:sldId id="282" r:id="rId5"/>
    <p:sldId id="285" r:id="rId6"/>
    <p:sldId id="283" r:id="rId7"/>
    <p:sldId id="286" r:id="rId8"/>
    <p:sldId id="258" r:id="rId9"/>
    <p:sldId id="259" r:id="rId10"/>
    <p:sldId id="257" r:id="rId11"/>
    <p:sldId id="262" r:id="rId12"/>
    <p:sldId id="265" r:id="rId13"/>
    <p:sldId id="266" r:id="rId14"/>
    <p:sldId id="287" r:id="rId15"/>
    <p:sldId id="269" r:id="rId16"/>
    <p:sldId id="273" r:id="rId17"/>
    <p:sldId id="276" r:id="rId18"/>
    <p:sldId id="277" r:id="rId19"/>
    <p:sldId id="271" r:id="rId20"/>
    <p:sldId id="278" r:id="rId21"/>
    <p:sldId id="279" r:id="rId22"/>
    <p:sldId id="280" r:id="rId23"/>
    <p:sldId id="26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8F9"/>
    <a:srgbClr val="251710"/>
    <a:srgbClr val="352721"/>
    <a:srgbClr val="BAB5AE"/>
    <a:srgbClr val="FBE5D6"/>
    <a:srgbClr val="251811"/>
    <a:srgbClr val="2E1F17"/>
    <a:srgbClr val="3C2F29"/>
    <a:srgbClr val="516482"/>
    <a:srgbClr val="30241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-31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C823-DA67-4145-87FC-D53D2E40C16B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9907-1F2D-440D-A1A5-6F154E7EC6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386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C823-DA67-4145-87FC-D53D2E40C16B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9907-1F2D-440D-A1A5-6F154E7EC6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2620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C823-DA67-4145-87FC-D53D2E40C16B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9907-1F2D-440D-A1A5-6F154E7EC6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5245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C823-DA67-4145-87FC-D53D2E40C16B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9907-1F2D-440D-A1A5-6F154E7EC6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7621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C823-DA67-4145-87FC-D53D2E40C16B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9907-1F2D-440D-A1A5-6F154E7EC6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6968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C823-DA67-4145-87FC-D53D2E40C16B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9907-1F2D-440D-A1A5-6F154E7EC6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787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C823-DA67-4145-87FC-D53D2E40C16B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9907-1F2D-440D-A1A5-6F154E7EC6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8865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C823-DA67-4145-87FC-D53D2E40C16B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9907-1F2D-440D-A1A5-6F154E7EC6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9934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C823-DA67-4145-87FC-D53D2E40C16B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9907-1F2D-440D-A1A5-6F154E7EC6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8302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C823-DA67-4145-87FC-D53D2E40C16B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9907-1F2D-440D-A1A5-6F154E7EC6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1848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C823-DA67-4145-87FC-D53D2E40C16B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29907-1F2D-440D-A1A5-6F154E7EC6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090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50000">
              <a:schemeClr val="accent2">
                <a:lumMod val="20000"/>
                <a:lumOff val="80000"/>
              </a:schemeClr>
            </a:gs>
            <a:gs pos="96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DC823-DA67-4145-87FC-D53D2E40C16B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29907-1F2D-440D-A1A5-6F154E7EC6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678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9.wdp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12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0.wdp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12" Type="http://schemas.openxmlformats.org/officeDocument/2006/relationships/image" Target="../media/image2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-159658" y="-3207657"/>
            <a:ext cx="6908801" cy="1006565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317" y="2625955"/>
            <a:ext cx="3091543" cy="180090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Урок ИЗО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(10.04.2020)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098" name="Picture 2" descr="https://img2.freepng.ru/20180616/xpl/kisspng-drawing-decoupage-clip-art-5b25abc7a1e838.16642320152919546366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10000" r="97222">
                        <a14:foregroundMark x1="78111" y1="51500" x2="80222" y2="64667"/>
                        <a14:foregroundMark x1="75667" y1="65500" x2="81000" y2="2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9142" y="767744"/>
            <a:ext cx="7486197" cy="49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02317" y="4993596"/>
            <a:ext cx="4318000" cy="1473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Ульяновская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Алена Дмитриевна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38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avatars.mds.yandex.net/get-pdb/467185/831caca8-3c67-4661-a681-b9e810f008a5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172" y="0"/>
            <a:ext cx="965915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8810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c.pics.livejournal.com/lediera/51975039/55686/55686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1770" y="0"/>
            <a:ext cx="952634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72072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multiurok.ru/img/100160/image_5acd9b571f1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2888" y="0"/>
            <a:ext cx="101155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08845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donvesti.ru/wp-content/uploads/2019/02/image-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4146" y="0"/>
            <a:ext cx="967619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5593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 flipV="1">
            <a:off x="598327" y="1341926"/>
            <a:ext cx="0" cy="1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hlinkClick r:id="rId2" action="ppaction://hlinksldjump"/>
          </p:cNvPr>
          <p:cNvSpPr txBox="1"/>
          <p:nvPr/>
        </p:nvSpPr>
        <p:spPr>
          <a:xfrm>
            <a:off x="688363" y="2288502"/>
            <a:ext cx="2905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</a:t>
            </a:r>
            <a:r>
              <a:rPr lang="ru-RU" sz="2400" dirty="0" smtClean="0"/>
              <a:t>. Подготовка основы</a:t>
            </a:r>
            <a:endParaRPr lang="ru-RU" sz="2400" dirty="0"/>
          </a:p>
        </p:txBody>
      </p:sp>
      <p:sp>
        <p:nvSpPr>
          <p:cNvPr id="14" name="TextBox 13">
            <a:hlinkClick r:id="rId3" action="ppaction://hlinksldjump"/>
          </p:cNvPr>
          <p:cNvSpPr txBox="1"/>
          <p:nvPr/>
        </p:nvSpPr>
        <p:spPr>
          <a:xfrm>
            <a:off x="8257378" y="2344613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3. Сборка композиции и декорирование</a:t>
            </a:r>
            <a:endParaRPr lang="ru-RU" sz="2400" dirty="0"/>
          </a:p>
        </p:txBody>
      </p:sp>
      <p:sp>
        <p:nvSpPr>
          <p:cNvPr id="17" name="TextBox 16">
            <a:hlinkClick r:id="rId3" action="ppaction://hlinksldjump"/>
          </p:cNvPr>
          <p:cNvSpPr txBox="1"/>
          <p:nvPr/>
        </p:nvSpPr>
        <p:spPr>
          <a:xfrm>
            <a:off x="4570977" y="2344613"/>
            <a:ext cx="2901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2. Изготовление ракеты</a:t>
            </a:r>
            <a:endParaRPr lang="ru-RU" sz="2400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523734" y="1520061"/>
            <a:ext cx="8098770" cy="17163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8363" y="425198"/>
            <a:ext cx="7787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Этапы выполнения работы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210258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ttps://st2.depositphotos.com/4328893/11697/i/950/depositphotos_116970168-stock-photo-napkin-on-the-wooden-backgroun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" t="-930" r="17933" b="-314"/>
          <a:stretch/>
        </p:blipFill>
        <p:spPr bwMode="auto">
          <a:xfrm>
            <a:off x="0" y="-101600"/>
            <a:ext cx="12192000" cy="71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midiatividades.files.wordpress.com/2012/10/post-it-note-with-push-pi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77" r="14867"/>
          <a:stretch/>
        </p:blipFill>
        <p:spPr bwMode="auto">
          <a:xfrm>
            <a:off x="245238" y="2249937"/>
            <a:ext cx="4278473" cy="449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207829" y="246743"/>
            <a:ext cx="6594754" cy="18591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38100" dir="552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156" y="50745"/>
            <a:ext cx="6147356" cy="132556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Вариант выполнения №1</a:t>
            </a:r>
            <a:endParaRPr lang="ru-RU" sz="32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598327" y="1341926"/>
            <a:ext cx="0" cy="1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523403" y="1224617"/>
            <a:ext cx="6008179" cy="474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48059" y="1411712"/>
            <a:ext cx="5399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Необходимые материалы</a:t>
            </a:r>
            <a:endParaRPr lang="ru-RU" sz="2800" dirty="0"/>
          </a:p>
        </p:txBody>
      </p:sp>
      <p:pic>
        <p:nvPicPr>
          <p:cNvPr id="34" name="Picture 8" descr="https://cartaterra.com.ua/images/shop-product/origin/103/2183/508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27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8148" y="3358953"/>
            <a:ext cx="5128368" cy="352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https://konspekta.net/lektsiiorgimg/baza11/1661184468397.files/image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524" b="89975" l="376" r="51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5336" y="1224617"/>
            <a:ext cx="2980293" cy="223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0" descr="https://www.etudesite.ru/upload/iblock/224/1047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foregroundMark x1="10526" y1="88770" x2="26447" y2="67112"/>
                        <a14:foregroundMark x1="33289" y1="60294" x2="10263" y2="85695"/>
                        <a14:foregroundMark x1="29342" y1="86364" x2="34474" y2="77941"/>
                        <a14:foregroundMark x1="40263" y1="94519" x2="49342" y2="81283"/>
                        <a14:foregroundMark x1="48158" y1="86765" x2="40263" y2="95187"/>
                        <a14:foregroundMark x1="35395" y1="62834" x2="22368" y2="81818"/>
                        <a14:foregroundMark x1="37763" y1="63102" x2="28553" y2="73396"/>
                        <a14:foregroundMark x1="46711" y1="66711" x2="38026" y2="77139"/>
                        <a14:foregroundMark x1="37895" y1="79679" x2="33026" y2="85428"/>
                        <a14:foregroundMark x1="52368" y1="75267" x2="42632" y2="91176"/>
                        <a14:foregroundMark x1="52632" y1="78209" x2="49605" y2="82353"/>
                        <a14:backgroundMark x1="16184" y1="96791" x2="32500" y2="97193"/>
                        <a14:backgroundMark x1="36842" y1="88770" x2="47500" y2="77406"/>
                        <a14:backgroundMark x1="20526" y1="91043" x2="28421" y2="77406"/>
                        <a14:backgroundMark x1="29211" y1="76872" x2="30789" y2="76604"/>
                        <a14:backgroundMark x1="30789" y1="76872" x2="41974" y2="62834"/>
                        <a14:backgroundMark x1="43421" y1="61096" x2="47500" y2="57086"/>
                        <a14:backgroundMark x1="48158" y1="74198" x2="48158" y2="73797"/>
                        <a14:backgroundMark x1="56053" y1="64171" x2="50395" y2="74198"/>
                        <a14:backgroundMark x1="62105" y1="56952" x2="51447" y2="70321"/>
                        <a14:backgroundMark x1="98289" y1="14171" x2="98289" y2="16711"/>
                        <a14:backgroundMark x1="64605" y1="52273" x2="60263" y2="57487"/>
                        <a14:backgroundMark x1="68553" y1="48128" x2="63289" y2="54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699751" flipH="1">
            <a:off x="9115710" y="4852410"/>
            <a:ext cx="2937765" cy="289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95903" y="3223501"/>
            <a:ext cx="3409391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Доска или клеенка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Заостренная стека / зубочистки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Плотная бумага А4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Ножницы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Восковая свеча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Баночка с водой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Кисти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Гуашь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6" name="Picture 6" descr="https://www.artpinok.ru/images/product/55704_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90000" l="0" r="100000">
                        <a14:foregroundMark x1="5125" y1="33000" x2="10250" y2="26750"/>
                        <a14:foregroundMark x1="17500" y1="26750" x2="21875" y2="27875"/>
                        <a14:foregroundMark x1="12750" y1="24625" x2="5500" y2="28875"/>
                        <a14:foregroundMark x1="32750" y1="18625" x2="27750" y2="23500"/>
                        <a14:foregroundMark x1="36875" y1="18625" x2="41875" y2="19500"/>
                        <a14:foregroundMark x1="48875" y1="13625" x2="48125" y2="16875"/>
                        <a14:foregroundMark x1="52500" y1="12125" x2="56375" y2="11125"/>
                        <a14:foregroundMark x1="57125" y1="11125" x2="62250" y2="12500"/>
                        <a14:foregroundMark x1="63375" y1="13375" x2="65500" y2="16875"/>
                        <a14:foregroundMark x1="65375" y1="18375" x2="65375" y2="21625"/>
                        <a14:foregroundMark x1="68750" y1="25000" x2="71625" y2="25375"/>
                        <a14:foregroundMark x1="73375" y1="25625" x2="76750" y2="26375"/>
                        <a14:foregroundMark x1="79375" y1="29000" x2="80375" y2="32875"/>
                        <a14:foregroundMark x1="84000" y1="38625" x2="88750" y2="39500"/>
                        <a14:foregroundMark x1="90625" y1="40625" x2="94250" y2="42625"/>
                        <a14:foregroundMark x1="95000" y1="45625" x2="95250" y2="50750"/>
                        <a14:foregroundMark x1="96875" y1="51375" x2="94625" y2="55875"/>
                        <a14:foregroundMark x1="96000" y1="53250" x2="97750" y2="53000"/>
                        <a14:foregroundMark x1="96000" y1="56125" x2="96750" y2="55500"/>
                        <a14:foregroundMark x1="55625" y1="77625" x2="58625" y2="78750"/>
                        <a14:foregroundMark x1="61500" y1="79000" x2="65125" y2="79000"/>
                        <a14:foregroundMark x1="66250" y1="78375" x2="68375" y2="76875"/>
                        <a14:foregroundMark x1="70875" y1="75875" x2="69750" y2="77250"/>
                        <a14:foregroundMark x1="29875" y1="86375" x2="32875" y2="88125"/>
                        <a14:foregroundMark x1="33750" y1="88625" x2="38125" y2="88625"/>
                        <a14:foregroundMark x1="40125" y1="88625" x2="43000" y2="87875"/>
                        <a14:foregroundMark x1="43625" y1="87875" x2="47625" y2="85375"/>
                        <a14:foregroundMark x1="29375" y1="85750" x2="28000" y2="83375"/>
                        <a14:backgroundMark x1="750" y1="30625" x2="1500" y2="40250"/>
                        <a14:backgroundMark x1="98250" y1="44500" x2="99375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4741" y="2212066"/>
            <a:ext cx="2293773" cy="229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gracenn.ru/upload/iblock/686/007892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4191" b="9743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66127" y="873371"/>
            <a:ext cx="1304650" cy="14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801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2840181" y="246743"/>
            <a:ext cx="6594754" cy="18591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38100" dir="552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8508" y="50745"/>
            <a:ext cx="6147356" cy="132556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Вариант выполнения №1</a:t>
            </a:r>
            <a:endParaRPr lang="ru-RU" sz="32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598327" y="1341926"/>
            <a:ext cx="0" cy="1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155755" y="1224617"/>
            <a:ext cx="6008179" cy="474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30679" y="1376657"/>
            <a:ext cx="5399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</a:t>
            </a:r>
            <a:r>
              <a:rPr lang="ru-RU" sz="2800" dirty="0" smtClean="0"/>
              <a:t>нструкция</a:t>
            </a:r>
            <a:endParaRPr lang="ru-RU" sz="2800" dirty="0"/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9360" y="2630705"/>
            <a:ext cx="2905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</a:t>
            </a:r>
            <a:r>
              <a:rPr lang="ru-RU" sz="2400" dirty="0" smtClean="0"/>
              <a:t>. Подготовка основы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135091" y="2936105"/>
            <a:ext cx="5749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1. Лист А4 делим пополам.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953512" y="5052699"/>
            <a:ext cx="455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2. Половинку листа А4 натираем восковой свечой.</a:t>
            </a:r>
            <a:endParaRPr lang="ru-RU" sz="2000" dirty="0"/>
          </a:p>
        </p:txBody>
      </p:sp>
      <p:pic>
        <p:nvPicPr>
          <p:cNvPr id="1026" name="Picture 2" descr="https://sun9-39.userapi.com/c857532/v857532022/1c6880/ahgKDpsR-0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74" r="12754"/>
          <a:stretch/>
        </p:blipFill>
        <p:spPr bwMode="auto">
          <a:xfrm>
            <a:off x="4360144" y="2540592"/>
            <a:ext cx="2171438" cy="1633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sun9-61.userapi.com/c857132/v857132022/14aac8/ap5zd5nfxM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73" r="12868"/>
          <a:stretch/>
        </p:blipFill>
        <p:spPr bwMode="auto">
          <a:xfrm>
            <a:off x="4375183" y="4639935"/>
            <a:ext cx="2156399" cy="1624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3635072" y="2714851"/>
            <a:ext cx="0" cy="37197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9136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2757064" y="246743"/>
            <a:ext cx="6594754" cy="18591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38100" dir="552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5391" y="50745"/>
            <a:ext cx="6147356" cy="132556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Вариант выполнения №1</a:t>
            </a:r>
            <a:endParaRPr lang="ru-RU" sz="32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598327" y="1341926"/>
            <a:ext cx="0" cy="1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072638" y="1224617"/>
            <a:ext cx="6008179" cy="474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47562" y="1376657"/>
            <a:ext cx="5399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</a:t>
            </a:r>
            <a:r>
              <a:rPr lang="ru-RU" sz="2800" dirty="0" smtClean="0"/>
              <a:t>нструкция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803998" y="2870808"/>
            <a:ext cx="46274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1. Выбираем цвет для фона (один на выбор):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Черный;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Синий;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Фиолетовый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803998" y="4638115"/>
            <a:ext cx="5237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2. Наносим на лист густой слой краски.</a:t>
            </a:r>
            <a:endParaRPr lang="ru-RU" sz="2000" dirty="0"/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348953" y="2836829"/>
            <a:ext cx="2901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2. Заливка фона</a:t>
            </a:r>
            <a:endParaRPr lang="ru-RU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6803998" y="5502849"/>
            <a:ext cx="4918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3</a:t>
            </a:r>
            <a:r>
              <a:rPr lang="ru-RU" sz="2000" dirty="0" smtClean="0"/>
              <a:t>. Оставляем основу просохнуть минут на 20.</a:t>
            </a:r>
            <a:endParaRPr lang="ru-RU" sz="2000" dirty="0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3593507" y="2714851"/>
            <a:ext cx="0" cy="37197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sun9-22.userapi.com/c855136/v855136022/216186/IZXtewZMe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01" r="12754"/>
          <a:stretch/>
        </p:blipFill>
        <p:spPr bwMode="auto">
          <a:xfrm>
            <a:off x="4108684" y="4768884"/>
            <a:ext cx="2207444" cy="1665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https://sun9-24.userapi.com/c857616/v857616022/1c6f97/zlBRSVS5OU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69" t="404" r="12867" b="-404"/>
          <a:stretch/>
        </p:blipFill>
        <p:spPr bwMode="auto">
          <a:xfrm>
            <a:off x="4108684" y="2714851"/>
            <a:ext cx="2221703" cy="1691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06356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2646239" y="343728"/>
            <a:ext cx="6594754" cy="18591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38100" dir="552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4566" y="147730"/>
            <a:ext cx="6147356" cy="132556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Вариант выполнения №1</a:t>
            </a:r>
            <a:endParaRPr lang="ru-RU" sz="32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598327" y="1341926"/>
            <a:ext cx="0" cy="1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2961813" y="1321602"/>
            <a:ext cx="6008179" cy="474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36737" y="1473642"/>
            <a:ext cx="5399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</a:t>
            </a:r>
            <a:r>
              <a:rPr lang="ru-RU" sz="2800" dirty="0" smtClean="0"/>
              <a:t>нструкция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510894" y="3125329"/>
            <a:ext cx="5223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1. После полного высыхания краски, возьмите заострённую стеку или зубочистку.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510894" y="4896525"/>
            <a:ext cx="5112327" cy="134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2. Процарапываем стекой или зубочисткой рисунок на тему «Космос». Вы можете повторить мой рисунок или придумать свой.</a:t>
            </a:r>
            <a:endParaRPr lang="ru-RU" sz="2000" dirty="0"/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-11280" y="2709831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3. Процарапывание рисунка</a:t>
            </a:r>
            <a:endParaRPr lang="ru-RU" sz="2400" dirty="0"/>
          </a:p>
        </p:txBody>
      </p:sp>
      <p:pic>
        <p:nvPicPr>
          <p:cNvPr id="3074" name="Picture 2" descr="https://sun9-6.userapi.com/c857132/v857132022/14aad2/JVqOqw5xqi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15" r="12754"/>
          <a:stretch/>
        </p:blipFill>
        <p:spPr bwMode="auto">
          <a:xfrm>
            <a:off x="3952747" y="2785983"/>
            <a:ext cx="2251720" cy="1701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https://sun9-21.userapi.com/c857132/v857132022/14aadc/WkIjop2gkr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42" r="12526"/>
          <a:stretch/>
        </p:blipFill>
        <p:spPr bwMode="auto">
          <a:xfrm>
            <a:off x="3952114" y="4734785"/>
            <a:ext cx="2252353" cy="1646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3593507" y="2714851"/>
            <a:ext cx="0" cy="37197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6432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ttps://st2.depositphotos.com/4328893/11697/i/950/depositphotos_116970168-stock-photo-napkin-on-the-wooden-backgroun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" t="-930" r="17933" b="-314"/>
          <a:stretch/>
        </p:blipFill>
        <p:spPr bwMode="auto">
          <a:xfrm>
            <a:off x="0" y="-101600"/>
            <a:ext cx="12192000" cy="71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midiatividades.files.wordpress.com/2012/10/post-it-note-with-push-pi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77" r="14867"/>
          <a:stretch/>
        </p:blipFill>
        <p:spPr bwMode="auto">
          <a:xfrm>
            <a:off x="245238" y="2249937"/>
            <a:ext cx="4278473" cy="449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207829" y="246743"/>
            <a:ext cx="6594754" cy="18591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38100" dir="552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156" y="50745"/>
            <a:ext cx="6147356" cy="132556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Вариант выполнения №2</a:t>
            </a:r>
            <a:endParaRPr lang="ru-RU" sz="32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598327" y="1341926"/>
            <a:ext cx="0" cy="1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523403" y="1224617"/>
            <a:ext cx="6008179" cy="474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48059" y="1411712"/>
            <a:ext cx="5399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Необходимые материалы</a:t>
            </a:r>
            <a:endParaRPr lang="ru-RU" sz="2800" dirty="0"/>
          </a:p>
        </p:txBody>
      </p:sp>
      <p:pic>
        <p:nvPicPr>
          <p:cNvPr id="34" name="Picture 8" descr="https://cartaterra.com.ua/images/shop-product/origin/103/2183/508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27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4963" y="3332247"/>
            <a:ext cx="5128368" cy="352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https://konspekta.net/lektsiiorgimg/baza11/1661184468397.files/image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524" b="89975" l="376" r="51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7738" y="1272063"/>
            <a:ext cx="2980293" cy="223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0" descr="https://www.etudesite.ru/upload/iblock/224/1047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foregroundMark x1="10526" y1="88770" x2="26447" y2="67112"/>
                        <a14:foregroundMark x1="33289" y1="60294" x2="10263" y2="85695"/>
                        <a14:foregroundMark x1="29342" y1="86364" x2="34474" y2="77941"/>
                        <a14:foregroundMark x1="40263" y1="94519" x2="49342" y2="81283"/>
                        <a14:foregroundMark x1="48158" y1="86765" x2="40263" y2="95187"/>
                        <a14:foregroundMark x1="35395" y1="62834" x2="22368" y2="81818"/>
                        <a14:foregroundMark x1="37763" y1="63102" x2="28553" y2="73396"/>
                        <a14:foregroundMark x1="46711" y1="66711" x2="38026" y2="77139"/>
                        <a14:foregroundMark x1="37895" y1="79679" x2="33026" y2="85428"/>
                        <a14:foregroundMark x1="52368" y1="75267" x2="42632" y2="91176"/>
                        <a14:foregroundMark x1="52632" y1="78209" x2="49605" y2="82353"/>
                        <a14:backgroundMark x1="16184" y1="96791" x2="32500" y2="97193"/>
                        <a14:backgroundMark x1="36842" y1="88770" x2="47500" y2="77406"/>
                        <a14:backgroundMark x1="20526" y1="91043" x2="28421" y2="77406"/>
                        <a14:backgroundMark x1="29211" y1="76872" x2="30789" y2="76604"/>
                        <a14:backgroundMark x1="30789" y1="76872" x2="41974" y2="62834"/>
                        <a14:backgroundMark x1="43421" y1="61096" x2="47500" y2="57086"/>
                        <a14:backgroundMark x1="48158" y1="74198" x2="48158" y2="73797"/>
                        <a14:backgroundMark x1="56053" y1="64171" x2="50395" y2="74198"/>
                        <a14:backgroundMark x1="62105" y1="56952" x2="51447" y2="70321"/>
                        <a14:backgroundMark x1="98289" y1="14171" x2="98289" y2="16711"/>
                        <a14:backgroundMark x1="64605" y1="52273" x2="60263" y2="57487"/>
                        <a14:backgroundMark x1="68553" y1="48128" x2="63289" y2="54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699751" flipH="1">
            <a:off x="9255181" y="4861060"/>
            <a:ext cx="2937765" cy="289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95903" y="3223501"/>
            <a:ext cx="3409391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Доска или клеенка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Заостренная стека / зубочистки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Плотная бумага А4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Ножницы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Восковые мелки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Баночка с водой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Кисти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Гуашь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6" descr="https://www.artpinok.ru/images/product/55704_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90000" l="0" r="100000">
                        <a14:foregroundMark x1="5125" y1="33000" x2="10250" y2="26750"/>
                        <a14:foregroundMark x1="17500" y1="26750" x2="21875" y2="27875"/>
                        <a14:foregroundMark x1="12750" y1="24625" x2="5500" y2="28875"/>
                        <a14:foregroundMark x1="32750" y1="18625" x2="27750" y2="23500"/>
                        <a14:foregroundMark x1="36875" y1="18625" x2="41875" y2="19500"/>
                        <a14:foregroundMark x1="48875" y1="13625" x2="48125" y2="16875"/>
                        <a14:foregroundMark x1="52500" y1="12125" x2="56375" y2="11125"/>
                        <a14:foregroundMark x1="57125" y1="11125" x2="62250" y2="12500"/>
                        <a14:foregroundMark x1="63375" y1="13375" x2="65500" y2="16875"/>
                        <a14:foregroundMark x1="65375" y1="18375" x2="65375" y2="21625"/>
                        <a14:foregroundMark x1="68750" y1="25000" x2="71625" y2="25375"/>
                        <a14:foregroundMark x1="73375" y1="25625" x2="76750" y2="26375"/>
                        <a14:foregroundMark x1="79375" y1="29000" x2="80375" y2="32875"/>
                        <a14:foregroundMark x1="84000" y1="38625" x2="88750" y2="39500"/>
                        <a14:foregroundMark x1="90625" y1="40625" x2="94250" y2="42625"/>
                        <a14:foregroundMark x1="95000" y1="45625" x2="95250" y2="50750"/>
                        <a14:foregroundMark x1="96875" y1="51375" x2="94625" y2="55875"/>
                        <a14:foregroundMark x1="96000" y1="53250" x2="97750" y2="53000"/>
                        <a14:foregroundMark x1="96000" y1="56125" x2="96750" y2="55500"/>
                        <a14:foregroundMark x1="55625" y1="77625" x2="58625" y2="78750"/>
                        <a14:foregroundMark x1="61500" y1="79000" x2="65125" y2="79000"/>
                        <a14:foregroundMark x1="66250" y1="78375" x2="68375" y2="76875"/>
                        <a14:foregroundMark x1="70875" y1="75875" x2="69750" y2="77250"/>
                        <a14:foregroundMark x1="29875" y1="86375" x2="32875" y2="88125"/>
                        <a14:foregroundMark x1="33750" y1="88625" x2="38125" y2="88625"/>
                        <a14:foregroundMark x1="40125" y1="88625" x2="43000" y2="87875"/>
                        <a14:foregroundMark x1="43625" y1="87875" x2="47625" y2="85375"/>
                        <a14:foregroundMark x1="29375" y1="85750" x2="28000" y2="83375"/>
                        <a14:backgroundMark x1="750" y1="30625" x2="1500" y2="40250"/>
                        <a14:backgroundMark x1="98250" y1="44500" x2="99375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3411" y="2108733"/>
            <a:ext cx="2293773" cy="229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stationery.tkat.ru/data/products/gallery/62393/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90000" l="3750" r="99063">
                        <a14:foregroundMark x1="17813" y1="14844" x2="36875" y2="34219"/>
                        <a14:foregroundMark x1="31406" y1="13125" x2="66250" y2="24844"/>
                        <a14:foregroundMark x1="85000" y1="14219" x2="92344" y2="45000"/>
                        <a14:foregroundMark x1="43594" y1="28125" x2="87813" y2="51250"/>
                        <a14:foregroundMark x1="36250" y1="48594" x2="90938" y2="63281"/>
                        <a14:foregroundMark x1="10469" y1="68281" x2="81719" y2="82656"/>
                        <a14:foregroundMark x1="75938" y1="49219" x2="81406" y2="4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0780" y="4506069"/>
            <a:ext cx="2248367" cy="224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598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963" y="500062"/>
            <a:ext cx="10515600" cy="1325563"/>
          </a:xfrm>
        </p:spPr>
        <p:txBody>
          <a:bodyPr/>
          <a:lstStyle/>
          <a:p>
            <a:r>
              <a:rPr lang="ru-RU" dirty="0" smtClean="0"/>
              <a:t>Отгадай, что спряталось за белой краской.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6536" y="1964170"/>
            <a:ext cx="4406418" cy="4351338"/>
          </a:xfrm>
        </p:spPr>
      </p:pic>
      <p:pic>
        <p:nvPicPr>
          <p:cNvPr id="5" name="Picture 12" descr="https://cdn141.picsart.com/270794463022211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60793">
            <a:off x="4434487" y="1854497"/>
            <a:ext cx="5463904" cy="530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793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2840181" y="246743"/>
            <a:ext cx="6594754" cy="18591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38100" dir="552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8508" y="50745"/>
            <a:ext cx="6147356" cy="132556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Вариант выполнения №</a:t>
            </a:r>
            <a:r>
              <a:rPr lang="en-US" sz="3200" dirty="0" smtClean="0"/>
              <a:t>2</a:t>
            </a:r>
            <a:endParaRPr lang="ru-RU" sz="32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598327" y="1341926"/>
            <a:ext cx="0" cy="1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155755" y="1224617"/>
            <a:ext cx="6008179" cy="474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30679" y="1376657"/>
            <a:ext cx="5399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</a:t>
            </a:r>
            <a:r>
              <a:rPr lang="ru-RU" sz="2800" dirty="0" smtClean="0"/>
              <a:t>нструкция</a:t>
            </a:r>
            <a:endParaRPr lang="ru-RU" sz="2800" dirty="0"/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09360" y="2630705"/>
            <a:ext cx="2905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</a:t>
            </a:r>
            <a:r>
              <a:rPr lang="ru-RU" sz="2400" dirty="0" smtClean="0"/>
              <a:t>. Подготовка основы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022785" y="2964356"/>
            <a:ext cx="5749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1. Лист А4 делим пополам.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022785" y="4896111"/>
            <a:ext cx="4558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2. Раскрашиваем половинку листа А4 цветными восковыми мелками так, как нам хочется.</a:t>
            </a:r>
            <a:endParaRPr lang="ru-RU" sz="2000" dirty="0"/>
          </a:p>
        </p:txBody>
      </p:sp>
      <p:pic>
        <p:nvPicPr>
          <p:cNvPr id="1026" name="Picture 2" descr="https://sun9-39.userapi.com/c857532/v857532022/1c6880/ahgKDpsR-0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74" r="12754"/>
          <a:stretch/>
        </p:blipFill>
        <p:spPr bwMode="auto">
          <a:xfrm>
            <a:off x="4098481" y="2540592"/>
            <a:ext cx="2433101" cy="1830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3635072" y="2714851"/>
            <a:ext cx="0" cy="37197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https://sun9-72.userapi.com/c857224/v857224022/14c959/S-PqXkKjGt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92" r="10200"/>
          <a:stretch/>
        </p:blipFill>
        <p:spPr bwMode="auto">
          <a:xfrm>
            <a:off x="4098482" y="4623042"/>
            <a:ext cx="2476200" cy="1854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97064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2757064" y="246743"/>
            <a:ext cx="6594754" cy="18591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38100" dir="552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5391" y="50745"/>
            <a:ext cx="6147356" cy="132556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Вариант выполнения №2</a:t>
            </a:r>
            <a:endParaRPr lang="ru-RU" sz="32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598327" y="1341926"/>
            <a:ext cx="0" cy="1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072638" y="1224617"/>
            <a:ext cx="6008179" cy="474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47562" y="1376657"/>
            <a:ext cx="5399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</a:t>
            </a:r>
            <a:r>
              <a:rPr lang="ru-RU" sz="2800" dirty="0" smtClean="0"/>
              <a:t>нструкция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803998" y="2870808"/>
            <a:ext cx="46274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1. Выбираем цвет для фона (один на выбор):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Черный;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Синий;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Фиолетовый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803998" y="4638115"/>
            <a:ext cx="5237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2. Наносим на лист густой слой краски.</a:t>
            </a:r>
            <a:endParaRPr lang="ru-RU" sz="2000" dirty="0"/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348953" y="2836829"/>
            <a:ext cx="2901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2. Заливка фона</a:t>
            </a:r>
            <a:endParaRPr lang="ru-RU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6803998" y="5502849"/>
            <a:ext cx="4918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3</a:t>
            </a:r>
            <a:r>
              <a:rPr lang="ru-RU" sz="2000" dirty="0" smtClean="0"/>
              <a:t>. Оставляем основу просохнуть минут на 20.</a:t>
            </a:r>
            <a:endParaRPr lang="ru-RU" sz="2000" dirty="0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3593507" y="2714851"/>
            <a:ext cx="0" cy="37197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s://sun9-66.userapi.com/c206820/v206820022/d71af/q2BW5HaXo0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095"/>
          <a:stretch/>
        </p:blipFill>
        <p:spPr bwMode="auto">
          <a:xfrm>
            <a:off x="3936478" y="2673286"/>
            <a:ext cx="2641589" cy="1814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https://sun9-20.userapi.com/c857224/v857224022/14c94f/HG1ys1qzwI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1" r="12299"/>
          <a:stretch/>
        </p:blipFill>
        <p:spPr bwMode="auto">
          <a:xfrm>
            <a:off x="3936478" y="4718489"/>
            <a:ext cx="2641589" cy="1820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25049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2646239" y="343728"/>
            <a:ext cx="6594754" cy="18591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38100" dir="552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4566" y="147730"/>
            <a:ext cx="6147356" cy="132556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Вариант выполнения №2</a:t>
            </a:r>
            <a:endParaRPr lang="ru-RU" sz="32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598327" y="1341926"/>
            <a:ext cx="0" cy="1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2961813" y="1321602"/>
            <a:ext cx="6008179" cy="474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36737" y="1473642"/>
            <a:ext cx="5399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Инструкция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510894" y="3125329"/>
            <a:ext cx="5223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1. После полного высыхания краски, возьмите заострённую стеку или зубочистку.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510894" y="4896525"/>
            <a:ext cx="5112327" cy="134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2. Процарапываем стекой или зубочисткой рисунок на тему «Космос». Вы можете повторить мой рисунок или придумать свой.</a:t>
            </a:r>
            <a:endParaRPr lang="ru-RU" sz="2000" dirty="0"/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-11280" y="2709831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3. Процарапывание рисунка</a:t>
            </a:r>
            <a:endParaRPr lang="ru-RU" sz="2400" dirty="0"/>
          </a:p>
        </p:txBody>
      </p:sp>
      <p:pic>
        <p:nvPicPr>
          <p:cNvPr id="3074" name="Picture 2" descr="https://sun9-6.userapi.com/c857132/v857132022/14aad2/JVqOqw5xqi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15" r="12754"/>
          <a:stretch/>
        </p:blipFill>
        <p:spPr bwMode="auto">
          <a:xfrm>
            <a:off x="3952747" y="2785983"/>
            <a:ext cx="2251720" cy="1701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3593507" y="2714851"/>
            <a:ext cx="0" cy="37197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s://sun9-27.userapi.com/c857424/v857424022/1cd6bc/OGMS_C4Y5H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88" r="5254"/>
          <a:stretch/>
        </p:blipFill>
        <p:spPr bwMode="auto">
          <a:xfrm>
            <a:off x="3913374" y="4797713"/>
            <a:ext cx="2316366" cy="1539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13039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2.freepng.ru/20180616/xpl/kisspng-drawing-decoupage-clip-art-5b25abc7a1e838.16642320152919546366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10000" r="97222">
                        <a14:foregroundMark x1="78111" y1="51500" x2="80222" y2="64667"/>
                        <a14:foregroundMark x1="75667" y1="65500" x2="81000" y2="2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759" y="1225767"/>
            <a:ext cx="7198195" cy="479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ый треугольник 4"/>
          <p:cNvSpPr/>
          <p:nvPr/>
        </p:nvSpPr>
        <p:spPr>
          <a:xfrm rot="10800000">
            <a:off x="5283199" y="0"/>
            <a:ext cx="6908801" cy="1006565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273637" y="2189019"/>
            <a:ext cx="4017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dirty="0" smtClean="0"/>
              <a:t>Творческих успехов!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19243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1789" y="789709"/>
            <a:ext cx="5273057" cy="5207144"/>
          </a:xfrm>
        </p:spPr>
      </p:pic>
    </p:spTree>
    <p:extLst>
      <p:ext uri="{BB962C8B-B14F-4D97-AF65-F5344CB8AC3E}">
        <p14:creationId xmlns:p14="http://schemas.microsoft.com/office/powerpoint/2010/main" xmlns="" val="258295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897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22" r="20429"/>
          <a:stretch/>
        </p:blipFill>
        <p:spPr>
          <a:xfrm>
            <a:off x="4641272" y="1715394"/>
            <a:ext cx="3671455" cy="52192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963" y="500062"/>
            <a:ext cx="10515600" cy="1325563"/>
          </a:xfrm>
        </p:spPr>
        <p:txBody>
          <a:bodyPr/>
          <a:lstStyle/>
          <a:p>
            <a:r>
              <a:rPr lang="ru-RU" dirty="0" smtClean="0"/>
              <a:t>Отгадай, что спряталось за белой краской.</a:t>
            </a:r>
            <a:endParaRPr lang="ru-RU" dirty="0"/>
          </a:p>
        </p:txBody>
      </p:sp>
      <p:pic>
        <p:nvPicPr>
          <p:cNvPr id="5" name="Picture 12" descr="https://cdn141.picsart.com/270794463022211.png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631289">
            <a:off x="3097972" y="2594638"/>
            <a:ext cx="6527908" cy="357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515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897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22" r="20429"/>
          <a:stretch/>
        </p:blipFill>
        <p:spPr>
          <a:xfrm>
            <a:off x="4322617" y="717867"/>
            <a:ext cx="3997623" cy="568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84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963" y="500062"/>
            <a:ext cx="10515600" cy="1325563"/>
          </a:xfrm>
        </p:spPr>
        <p:txBody>
          <a:bodyPr/>
          <a:lstStyle/>
          <a:p>
            <a:r>
              <a:rPr lang="ru-RU" dirty="0" smtClean="0"/>
              <a:t>Отгадай, что спряталось за белой краской.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8473" y="1825625"/>
            <a:ext cx="4866710" cy="4456489"/>
          </a:xfrm>
          <a:prstGeom prst="rect">
            <a:avLst/>
          </a:prstGeom>
        </p:spPr>
      </p:pic>
      <p:pic>
        <p:nvPicPr>
          <p:cNvPr id="5" name="Picture 12" descr="https://cdn141.picsart.com/270794463022211.png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18669" y="1861153"/>
            <a:ext cx="5593618" cy="466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263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8531" y="1091333"/>
            <a:ext cx="4981190" cy="456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503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17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s5.pikabu.ru/post_img/big/2014/04/12/1/1397253577_1874069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5" y="469858"/>
            <a:ext cx="12180455" cy="584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940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15925" y="490486"/>
            <a:ext cx="11360150" cy="29058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38100" dir="552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Техника «</a:t>
            </a:r>
            <a:r>
              <a:rPr lang="ru-RU" dirty="0" err="1" smtClean="0"/>
              <a:t>граттаж</a:t>
            </a:r>
            <a:r>
              <a:rPr lang="ru-RU" dirty="0" smtClean="0"/>
              <a:t>» - это</a:t>
            </a:r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783768" y="1553028"/>
            <a:ext cx="7532916" cy="3606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8200" y="1816049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способ </a:t>
            </a:r>
            <a:r>
              <a:rPr lang="ru-RU" sz="2400" dirty="0"/>
              <a:t>выполнения рисунка путём процарапывания </a:t>
            </a:r>
            <a:r>
              <a:rPr lang="ru-RU" sz="2400" dirty="0" smtClean="0"/>
              <a:t>острым </a:t>
            </a:r>
            <a:r>
              <a:rPr lang="ru-RU" sz="2400" dirty="0"/>
              <a:t>инструментом бумаги или картона, залитых </a:t>
            </a:r>
            <a:r>
              <a:rPr lang="ru-RU" sz="2400" dirty="0" smtClean="0"/>
              <a:t>гуашью. </a:t>
            </a:r>
            <a:r>
              <a:rPr lang="ru-RU" sz="2400" dirty="0"/>
              <a:t>Другое название техники — </a:t>
            </a:r>
            <a:r>
              <a:rPr lang="ru-RU" sz="2400" b="1" dirty="0" err="1"/>
              <a:t>воскография</a:t>
            </a:r>
            <a:r>
              <a:rPr lang="ru-RU" sz="2400" dirty="0"/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9219" y="3155640"/>
            <a:ext cx="2901900" cy="3461657"/>
          </a:xfrm>
          <a:prstGeom prst="rect">
            <a:avLst/>
          </a:prstGeom>
        </p:spPr>
      </p:pic>
      <p:pic>
        <p:nvPicPr>
          <p:cNvPr id="8200" name="Picture 8" descr="https://img2.freepng.ru/20180614/loa/kisspng-circle-white-clip-art-speech-5b223f95935b21.0797104415289711576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158" b="95789" l="889" r="99000">
                        <a14:foregroundMark x1="17111" y1="12105" x2="24222" y2="33421"/>
                        <a14:foregroundMark x1="30667" y1="24211" x2="41000" y2="58947"/>
                        <a14:foregroundMark x1="66000" y1="26842" x2="36889" y2="72368"/>
                        <a14:foregroundMark x1="12222" y1="59474" x2="53333" y2="67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9862" y="4342459"/>
            <a:ext cx="4892275" cy="206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 rot="10800000" flipV="1">
            <a:off x="4504413" y="5021329"/>
            <a:ext cx="3178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Посмотри, что у нас получится!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21259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Другая 1">
      <a:majorFont>
        <a:latin typeface="Batang"/>
        <a:ea typeface=""/>
        <a:cs typeface=""/>
      </a:majorFont>
      <a:minorFont>
        <a:latin typeface="Batang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361</Words>
  <Application>Microsoft Office PowerPoint</Application>
  <PresentationFormat>Произвольный</PresentationFormat>
  <Paragraphs>73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Отгадай, что спряталось за белой краской.</vt:lpstr>
      <vt:lpstr>Слайд 3</vt:lpstr>
      <vt:lpstr>Отгадай, что спряталось за белой краской.</vt:lpstr>
      <vt:lpstr>Слайд 5</vt:lpstr>
      <vt:lpstr>Отгадай, что спряталось за белой краской.</vt:lpstr>
      <vt:lpstr>Слайд 7</vt:lpstr>
      <vt:lpstr>Слайд 8</vt:lpstr>
      <vt:lpstr>Техника «граттаж» - это</vt:lpstr>
      <vt:lpstr>Слайд 10</vt:lpstr>
      <vt:lpstr>Слайд 11</vt:lpstr>
      <vt:lpstr>Слайд 12</vt:lpstr>
      <vt:lpstr>Слайд 13</vt:lpstr>
      <vt:lpstr>Слайд 14</vt:lpstr>
      <vt:lpstr>Вариант выполнения №1</vt:lpstr>
      <vt:lpstr>Вариант выполнения №1</vt:lpstr>
      <vt:lpstr>Вариант выполнения №1</vt:lpstr>
      <vt:lpstr>Вариант выполнения №1</vt:lpstr>
      <vt:lpstr>Вариант выполнения №2</vt:lpstr>
      <vt:lpstr>Вариант выполнения №2</vt:lpstr>
      <vt:lpstr>Вариант выполнения №2</vt:lpstr>
      <vt:lpstr>Вариант выполнения №2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Ульяновская</dc:creator>
  <cp:lastModifiedBy>Ирина</cp:lastModifiedBy>
  <cp:revision>23</cp:revision>
  <dcterms:created xsi:type="dcterms:W3CDTF">2020-04-07T11:59:22Z</dcterms:created>
  <dcterms:modified xsi:type="dcterms:W3CDTF">2020-04-10T16:06:11Z</dcterms:modified>
</cp:coreProperties>
</file>